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74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84337-750D-4B19-9918-1E4D54474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2C4EA-F846-4720-82D2-60505B157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5EAA2-8D77-4151-820A-50F563FE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BD2FE-F4A3-4111-998E-6FF33181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8B0A1-EF86-4D13-8687-B60FB47A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05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4C47B-E701-4355-AF0C-8978D00E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EDC32-A15B-4A2E-9F32-8E12FAC6E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90C74-2D87-43B5-9CAB-22C7A92D4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21A9F-EF84-48A8-A20D-44A7172A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F30E5-461D-47EB-A00E-5FFF50C1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0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8145C1-E9D2-45DF-BE34-71D6EF5073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704DA-E49F-418F-B014-F40319AE6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7AD4E-3DB3-4F53-87ED-3283C7E5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BEDAE-A8F7-409B-A536-8543A4E1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81422-4061-4CC5-A027-FACE8AF3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4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A7A0-B08B-4E81-8BC1-0E6B0D6E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04BFF-D6A1-4349-A9FA-39616DF14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CE1BD-102C-46FD-9DF6-4242970AD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FF1D2-B277-4F94-8E99-7A452F62F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E63A1-7ECD-4161-92BB-517CAA68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74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0BE3-5173-4CF5-89CD-A3E1C61A1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74D81-E1F8-4249-926B-034431D24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68871-A94D-4630-9C2B-7BF41093C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C3A7D-0A32-4F5E-8966-E12A4095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5656B-C572-475C-9144-FCEA1F29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4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4307F-BD93-4F79-8A39-000AB0F8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A3026-EB8C-4826-ADE9-A1E91FAA3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B35D2-52BA-4039-B2CF-29469B459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F63B1-E40B-40CB-8F16-5A2A260B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E07FA-0A43-4BFF-847C-3634F041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32673-8C36-47DA-878D-BA6F7E9C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42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70D5-F654-47AE-8FD6-C7FC0513D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6DA3-6337-43C9-8097-DB7EEA00B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7ECE4-04CF-4E91-89FB-0252D0964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64D28-64F8-4241-B766-F09EC697C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A8D23-4D65-4787-AD98-93BAC737E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82B7B-5C7B-4E99-83B3-98F9BA83D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DAA6EF-71E0-43DC-9159-E67C2FAD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42F2E1-D7D0-4DE3-A8F1-223BD1D4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19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1B7C-8EE5-4E07-8D6D-76E9EDDE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71D4DF-05D8-428E-BB7F-CAF76D83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B5AA6-04D2-40E1-A091-9E94F389B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64CAA-AEE7-4925-A69A-2706EDC4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6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3570E-48DC-4A27-9852-51E597C51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B7BDD-F738-4AA4-A811-84D0FB0A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FBB60-CF7C-4418-8BB0-D9940FCA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7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ED7A-F3C9-497B-841A-0F2D647E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6372E-0D84-4169-8D0E-93EA88D9B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4A39A-0A5C-4D0B-BE61-EA6005603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8FF88-0F7C-43DC-B281-CFF05C402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0F7A3-7409-4FE0-9B0C-9D6F73BF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7BEF3-2783-4837-8E37-F83A4251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1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10ED-422C-481D-8D14-00DA31F5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F5237-F4CD-4A76-B951-540430E3E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5A834-8E35-49A6-A4F9-167EDD22A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31DEA-46DD-4E9F-A46A-80B64449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05ECD-748B-42C1-AC95-FF4CFE63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329BD-D84B-4571-850D-2AC1B7CB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40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03A25D-8C0A-4627-AF81-00C8F6D58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7C484-6734-431E-BDC2-A67017D1E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F6E2B-B00F-476F-A9B4-B810FDCA9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E217A-F61B-4269-B96C-2E66E650F7AE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A1754-5EEE-4BE9-BF3E-1B8E0A979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D904F-6CB9-4294-964B-C00201597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A593-F65E-4328-B44C-8785F5D7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05B9-6BD4-4929-8FBE-F7859B9E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6" y="210350"/>
            <a:ext cx="10515600" cy="1325563"/>
          </a:xfrm>
        </p:spPr>
        <p:txBody>
          <a:bodyPr/>
          <a:lstStyle/>
          <a:p>
            <a:r>
              <a:rPr lang="en-US" dirty="0"/>
              <a:t>Carla-based simulation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9C7AB-608D-4073-B167-A94B282EB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51" y="2221706"/>
            <a:ext cx="5557149" cy="325199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CB635-762A-4F2C-A9B7-8C3FF01AF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814939"/>
            <a:ext cx="4232441" cy="2191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3CE8F7-C261-42CF-86A9-694DC69B01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1820" b="42564"/>
          <a:stretch/>
        </p:blipFill>
        <p:spPr>
          <a:xfrm>
            <a:off x="7010400" y="1027906"/>
            <a:ext cx="4232441" cy="1969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555104-F1E1-4677-8C17-FF1599048853}"/>
              </a:ext>
            </a:extLst>
          </p:cNvPr>
          <p:cNvSpPr txBox="1"/>
          <p:nvPr/>
        </p:nvSpPr>
        <p:spPr>
          <a:xfrm>
            <a:off x="1735015" y="5685692"/>
            <a:ext cx="307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scenario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64A7E-7C19-44E9-8579-AEF9EF6A6D38}"/>
              </a:ext>
            </a:extLst>
          </p:cNvPr>
          <p:cNvSpPr txBox="1"/>
          <p:nvPr/>
        </p:nvSpPr>
        <p:spPr>
          <a:xfrm>
            <a:off x="7983414" y="3059668"/>
            <a:ext cx="491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Roadside camera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DCE7C-F1E7-4200-9B2B-BF11EC26D325}"/>
              </a:ext>
            </a:extLst>
          </p:cNvPr>
          <p:cNvSpPr txBox="1"/>
          <p:nvPr/>
        </p:nvSpPr>
        <p:spPr>
          <a:xfrm>
            <a:off x="7983414" y="6055024"/>
            <a:ext cx="491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Roadside lidar output</a:t>
            </a:r>
          </a:p>
        </p:txBody>
      </p:sp>
    </p:spTree>
    <p:extLst>
      <p:ext uri="{BB962C8B-B14F-4D97-AF65-F5344CB8AC3E}">
        <p14:creationId xmlns:p14="http://schemas.microsoft.com/office/powerpoint/2010/main" val="32769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4939CC-A18E-496E-B477-C909F7A51D12}"/>
              </a:ext>
            </a:extLst>
          </p:cNvPr>
          <p:cNvSpPr/>
          <p:nvPr/>
        </p:nvSpPr>
        <p:spPr>
          <a:xfrm>
            <a:off x="715107" y="615457"/>
            <a:ext cx="9653955" cy="22039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B1BFE3-3C74-4D00-A923-48772A7DECFA}"/>
              </a:ext>
            </a:extLst>
          </p:cNvPr>
          <p:cNvSpPr/>
          <p:nvPr/>
        </p:nvSpPr>
        <p:spPr>
          <a:xfrm>
            <a:off x="1541586" y="1386248"/>
            <a:ext cx="2069123" cy="955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Roadside Cameras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6CDF17-82D4-4B96-A855-19C418B3F5E8}"/>
              </a:ext>
            </a:extLst>
          </p:cNvPr>
          <p:cNvSpPr/>
          <p:nvPr/>
        </p:nvSpPr>
        <p:spPr>
          <a:xfrm>
            <a:off x="5102471" y="1377455"/>
            <a:ext cx="2069123" cy="955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Roadside Lidars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410AA-2360-40BE-BF3D-C290E56565FF}"/>
              </a:ext>
            </a:extLst>
          </p:cNvPr>
          <p:cNvSpPr/>
          <p:nvPr/>
        </p:nvSpPr>
        <p:spPr>
          <a:xfrm>
            <a:off x="3478825" y="4824042"/>
            <a:ext cx="2063262" cy="15122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Fusion 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06B16-ADBB-474D-931D-E5124FA3AEF9}"/>
              </a:ext>
            </a:extLst>
          </p:cNvPr>
          <p:cNvSpPr txBox="1"/>
          <p:nvPr/>
        </p:nvSpPr>
        <p:spPr>
          <a:xfrm>
            <a:off x="8988670" y="744466"/>
            <a:ext cx="152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36625-3B56-4C09-B651-29CD35F7A023}"/>
              </a:ext>
            </a:extLst>
          </p:cNvPr>
          <p:cNvSpPr/>
          <p:nvPr/>
        </p:nvSpPr>
        <p:spPr>
          <a:xfrm>
            <a:off x="1547447" y="3376242"/>
            <a:ext cx="2063262" cy="7385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 detector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EA951-D4CB-42D5-B7CB-2837C184E450}"/>
              </a:ext>
            </a:extLst>
          </p:cNvPr>
          <p:cNvSpPr/>
          <p:nvPr/>
        </p:nvSpPr>
        <p:spPr>
          <a:xfrm>
            <a:off x="5102471" y="3452442"/>
            <a:ext cx="2063262" cy="7385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Point cloud detector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36429C-E9C4-4309-8D85-91E7CEB87C7A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2576148" y="2341679"/>
            <a:ext cx="2930" cy="1034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6719CD-9015-4B48-B970-5E0BB386A06B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flipH="1">
            <a:off x="6134102" y="2332886"/>
            <a:ext cx="2931" cy="1119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B07884F-5217-4D06-AC98-EA37FE35DE61}"/>
              </a:ext>
            </a:extLst>
          </p:cNvPr>
          <p:cNvSpPr txBox="1"/>
          <p:nvPr/>
        </p:nvSpPr>
        <p:spPr>
          <a:xfrm>
            <a:off x="2702172" y="2819396"/>
            <a:ext cx="90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956ED6-708B-441B-B347-CB0D2175B0D0}"/>
              </a:ext>
            </a:extLst>
          </p:cNvPr>
          <p:cNvSpPr txBox="1"/>
          <p:nvPr/>
        </p:nvSpPr>
        <p:spPr>
          <a:xfrm>
            <a:off x="6222024" y="2819395"/>
            <a:ext cx="90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cloud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035392-76C3-4EB6-94E5-BCAEFB573076}"/>
              </a:ext>
            </a:extLst>
          </p:cNvPr>
          <p:cNvCxnSpPr>
            <a:stCxn id="11" idx="2"/>
            <a:endCxn id="9" idx="0"/>
          </p:cNvCxnSpPr>
          <p:nvPr/>
        </p:nvCxnSpPr>
        <p:spPr>
          <a:xfrm>
            <a:off x="2579078" y="4114795"/>
            <a:ext cx="1931378" cy="70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B98B21-0B33-48F2-B416-376053C419F3}"/>
              </a:ext>
            </a:extLst>
          </p:cNvPr>
          <p:cNvCxnSpPr>
            <a:stCxn id="12" idx="2"/>
            <a:endCxn id="9" idx="0"/>
          </p:cNvCxnSpPr>
          <p:nvPr/>
        </p:nvCxnSpPr>
        <p:spPr>
          <a:xfrm flipH="1">
            <a:off x="4510456" y="4190995"/>
            <a:ext cx="1623646" cy="63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48AEACB-5715-4DED-BC32-C47A408D178D}"/>
              </a:ext>
            </a:extLst>
          </p:cNvPr>
          <p:cNvSpPr/>
          <p:nvPr/>
        </p:nvSpPr>
        <p:spPr>
          <a:xfrm>
            <a:off x="8132887" y="1392104"/>
            <a:ext cx="2069123" cy="9554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On-vehicle sensors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61D8AB-F527-47CB-84E9-B63565359E50}"/>
              </a:ext>
            </a:extLst>
          </p:cNvPr>
          <p:cNvSpPr/>
          <p:nvPr/>
        </p:nvSpPr>
        <p:spPr>
          <a:xfrm>
            <a:off x="8127020" y="3452442"/>
            <a:ext cx="2063262" cy="7385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Vehicle perception system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5D61CD-A781-4CEC-BB7B-96DE07B6AB31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flipH="1">
            <a:off x="9158651" y="2347535"/>
            <a:ext cx="8798" cy="1104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CA5230-CC5D-4ADC-9D0A-F25A06283E8A}"/>
              </a:ext>
            </a:extLst>
          </p:cNvPr>
          <p:cNvCxnSpPr>
            <a:stCxn id="25" idx="2"/>
            <a:endCxn id="9" idx="3"/>
          </p:cNvCxnSpPr>
          <p:nvPr/>
        </p:nvCxnSpPr>
        <p:spPr>
          <a:xfrm rot="5400000">
            <a:off x="6655776" y="3077306"/>
            <a:ext cx="1389186" cy="36165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011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30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Carla-based simulation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Rusheng Zhang</dc:creator>
  <cp:lastModifiedBy>Rusheng Zhang</cp:lastModifiedBy>
  <cp:revision>3</cp:revision>
  <dcterms:created xsi:type="dcterms:W3CDTF">2021-02-05T19:26:36Z</dcterms:created>
  <dcterms:modified xsi:type="dcterms:W3CDTF">2021-02-05T19:47:44Z</dcterms:modified>
</cp:coreProperties>
</file>